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3"/>
  </p:notesMasterIdLst>
  <p:sldIdLst>
    <p:sldId id="350" r:id="rId4"/>
    <p:sldId id="342" r:id="rId5"/>
    <p:sldId id="296" r:id="rId6"/>
    <p:sldId id="347" r:id="rId7"/>
    <p:sldId id="349" r:id="rId8"/>
    <p:sldId id="345" r:id="rId9"/>
    <p:sldId id="353" r:id="rId10"/>
    <p:sldId id="346" r:id="rId11"/>
    <p:sldId id="35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1.</a:t>
            </a: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4</a:t>
            </a:r>
            <a:r>
              <a:rPr lang="zh-CN" altLang="en-US" sz="4232" b="1">
                <a:solidFill>
                  <a:srgbClr val="D60093"/>
                </a:solidFill>
              </a:rPr>
              <a:t>课时　认识除法</a:t>
            </a:r>
            <a:r>
              <a:rPr lang="en-US" altLang="zh-CN" sz="4232" b="1">
                <a:solidFill>
                  <a:srgbClr val="D60093"/>
                </a:solidFill>
              </a:rPr>
              <a:t>(2)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63707"/>
            <a:ext cx="358143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一、看图填一填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1646971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>
                <a:latin typeface="Times New Roman" panose="02020603050405020304" pitchFamily="18" charset="0"/>
              </a:rPr>
              <a:t>1</a:t>
            </a:r>
            <a:r>
              <a:rPr lang="en-US" altLang="zh-CN" sz="3200">
                <a:latin typeface="Times New Roman" panose="02020603050405020304" pitchFamily="18" charset="0"/>
              </a:rPr>
              <a:t>.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把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棵白菜平均分到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个篮子里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</a:rPr>
              <a:t>,</a:t>
            </a:r>
            <a:b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</a:rPr>
            </a:b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每个篮子里有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</a:rPr>
              <a:t>(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棵</a:t>
            </a:r>
            <a:r>
              <a:rPr lang="zh-CN" altLang="zh-CN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3200"/>
          </a:p>
        </p:txBody>
      </p:sp>
      <p:pic>
        <p:nvPicPr>
          <p:cNvPr id="14" name="DM2QXR36.eps" descr="id:214748889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32805" y="1646971"/>
            <a:ext cx="3873151" cy="33049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9863" y="2878720"/>
            <a:ext cx="4161905" cy="790476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692150" y="3780675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被除数是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除数是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b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商是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477703" y="219853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986360" y="3027930"/>
            <a:ext cx="254428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9         3        3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2665890" y="383228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5065404" y="383228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1791435" y="435705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851855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颗草莓平均分到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子里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每个盘子里有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颗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DM2QXR37.eps" descr="id:214748890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53525" y="1006657"/>
            <a:ext cx="5395908" cy="264005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2126050"/>
            <a:ext cx="3980952" cy="800000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692150" y="3037894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被除数是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除数是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b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商是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478177" y="148478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778520" y="2197867"/>
            <a:ext cx="254428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12       4        3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573177" y="3041230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965741" y="300544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929285" y="360330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69900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二、分一分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DM2QXR40.eps" descr="id:2147488908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400330"/>
            <a:ext cx="10807700" cy="57724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2209333"/>
            <a:ext cx="8752381" cy="3419048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6980257" y="212473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93114" y="3082681"/>
            <a:ext cx="254428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12       2        6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893171" y="387655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06028" y="4857053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12        6        2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三、选一选。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下列算式中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被除数是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的算式是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24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4=6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2=3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6=2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下列算式中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商是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的算式是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24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6=4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4=2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2=4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本书平均分给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个小组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每个小组分几本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就是求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里面有几个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相加是多少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平均分成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份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每份是多少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838743" y="1425819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②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091195" y="2645019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①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0293081" y="376624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③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84004"/>
            <a:ext cx="44021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四、看图列式并计算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DM2QXR41.eps" descr="id:214748892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42084" y="1267268"/>
            <a:ext cx="4455121" cy="21756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6295" y="3639343"/>
            <a:ext cx="6723809" cy="1800000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1442084" y="3764617"/>
            <a:ext cx="274947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5         6       30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376767" y="4756079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30       5         6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573766" y="4752565"/>
            <a:ext cx="254428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30       6        5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99617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418034"/>
            <a:ext cx="317106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五、解决问题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DM2QXR42.eps" descr="id:2147488936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2101298"/>
            <a:ext cx="10807700" cy="1844428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487151" y="3945726"/>
            <a:ext cx="2329484" cy="12176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18÷6=3(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次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18÷3=6(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个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727</TotalTime>
  <Words>129</Words>
  <Application>Microsoft Office PowerPoint</Application>
  <PresentationFormat>宽屏</PresentationFormat>
  <Paragraphs>50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5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2025-08-23T08:51:15Z</dcterms:modified>
</cp:coreProperties>
</file>